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1" r:id="rId3"/>
  </p:sldIdLst>
  <p:sldSz cx="6838950" cy="4965700"/>
  <p:notesSz cx="6858000" cy="9144000"/>
  <p:defaultTextStyle>
    <a:defPPr>
      <a:defRPr lang="en-US"/>
    </a:defPPr>
    <a:lvl1pPr marL="0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337231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674461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011692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348923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1686154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023384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2360615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2697846" algn="l" defTabSz="33723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64">
          <p15:clr>
            <a:srgbClr val="A4A3A4"/>
          </p15:clr>
        </p15:guide>
        <p15:guide id="2" pos="21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74" autoAdjust="0"/>
  </p:normalViewPr>
  <p:slideViewPr>
    <p:cSldViewPr snapToGrid="0" snapToObjects="1">
      <p:cViewPr varScale="1">
        <p:scale>
          <a:sx n="96" d="100"/>
          <a:sy n="96" d="100"/>
        </p:scale>
        <p:origin x="1332" y="78"/>
      </p:cViewPr>
      <p:guideLst>
        <p:guide orient="horz" pos="1564"/>
        <p:guide pos="21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921" y="1542587"/>
            <a:ext cx="5813108" cy="1064407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5843" y="2813897"/>
            <a:ext cx="4787265" cy="126901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372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744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11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48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686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233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3606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6978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70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785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58239" y="198859"/>
            <a:ext cx="1538764" cy="4236938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1947" y="198859"/>
            <a:ext cx="4502309" cy="4236938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476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872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230" y="3190923"/>
            <a:ext cx="5813108" cy="986243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0230" y="2104676"/>
            <a:ext cx="5813108" cy="108624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3723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2pPr>
            <a:lvl3pPr marL="67446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11692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34892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68615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202338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2360615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697846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604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1948" y="1158665"/>
            <a:ext cx="3020536" cy="327713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6466" y="1158665"/>
            <a:ext cx="3020536" cy="327713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672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47" y="1111536"/>
            <a:ext cx="3021724" cy="46323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37231" indent="0">
              <a:buNone/>
              <a:defRPr sz="1500" b="1"/>
            </a:lvl2pPr>
            <a:lvl3pPr marL="674461" indent="0">
              <a:buNone/>
              <a:defRPr sz="1300" b="1"/>
            </a:lvl3pPr>
            <a:lvl4pPr marL="1011692" indent="0">
              <a:buNone/>
              <a:defRPr sz="1200" b="1"/>
            </a:lvl4pPr>
            <a:lvl5pPr marL="1348923" indent="0">
              <a:buNone/>
              <a:defRPr sz="1200" b="1"/>
            </a:lvl5pPr>
            <a:lvl6pPr marL="1686154" indent="0">
              <a:buNone/>
              <a:defRPr sz="1200" b="1"/>
            </a:lvl6pPr>
            <a:lvl7pPr marL="2023384" indent="0">
              <a:buNone/>
              <a:defRPr sz="1200" b="1"/>
            </a:lvl7pPr>
            <a:lvl8pPr marL="2360615" indent="0">
              <a:buNone/>
              <a:defRPr sz="1200" b="1"/>
            </a:lvl8pPr>
            <a:lvl9pPr marL="2697846" indent="0">
              <a:buNone/>
              <a:defRPr sz="1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1947" y="1574771"/>
            <a:ext cx="3021724" cy="28610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4093" y="1111536"/>
            <a:ext cx="3022911" cy="463236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37231" indent="0">
              <a:buNone/>
              <a:defRPr sz="1500" b="1"/>
            </a:lvl2pPr>
            <a:lvl3pPr marL="674461" indent="0">
              <a:buNone/>
              <a:defRPr sz="1300" b="1"/>
            </a:lvl3pPr>
            <a:lvl4pPr marL="1011692" indent="0">
              <a:buNone/>
              <a:defRPr sz="1200" b="1"/>
            </a:lvl4pPr>
            <a:lvl5pPr marL="1348923" indent="0">
              <a:buNone/>
              <a:defRPr sz="1200" b="1"/>
            </a:lvl5pPr>
            <a:lvl6pPr marL="1686154" indent="0">
              <a:buNone/>
              <a:defRPr sz="1200" b="1"/>
            </a:lvl6pPr>
            <a:lvl7pPr marL="2023384" indent="0">
              <a:buNone/>
              <a:defRPr sz="1200" b="1"/>
            </a:lvl7pPr>
            <a:lvl8pPr marL="2360615" indent="0">
              <a:buNone/>
              <a:defRPr sz="1200" b="1"/>
            </a:lvl8pPr>
            <a:lvl9pPr marL="2697846" indent="0">
              <a:buNone/>
              <a:defRPr sz="1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4093" y="1574771"/>
            <a:ext cx="3022911" cy="286102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6627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49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3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950" y="197708"/>
            <a:ext cx="2249967" cy="84141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3839" y="197710"/>
            <a:ext cx="3823163" cy="42380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1950" y="1039121"/>
            <a:ext cx="2249967" cy="3396677"/>
          </a:xfrm>
        </p:spPr>
        <p:txBody>
          <a:bodyPr/>
          <a:lstStyle>
            <a:lvl1pPr marL="0" indent="0">
              <a:buNone/>
              <a:defRPr sz="1000"/>
            </a:lvl1pPr>
            <a:lvl2pPr marL="337231" indent="0">
              <a:buNone/>
              <a:defRPr sz="900"/>
            </a:lvl2pPr>
            <a:lvl3pPr marL="674461" indent="0">
              <a:buNone/>
              <a:defRPr sz="700"/>
            </a:lvl3pPr>
            <a:lvl4pPr marL="1011692" indent="0">
              <a:buNone/>
              <a:defRPr sz="700"/>
            </a:lvl4pPr>
            <a:lvl5pPr marL="1348923" indent="0">
              <a:buNone/>
              <a:defRPr sz="700"/>
            </a:lvl5pPr>
            <a:lvl6pPr marL="1686154" indent="0">
              <a:buNone/>
              <a:defRPr sz="700"/>
            </a:lvl6pPr>
            <a:lvl7pPr marL="2023384" indent="0">
              <a:buNone/>
              <a:defRPr sz="700"/>
            </a:lvl7pPr>
            <a:lvl8pPr marL="2360615" indent="0">
              <a:buNone/>
              <a:defRPr sz="700"/>
            </a:lvl8pPr>
            <a:lvl9pPr marL="2697846" indent="0">
              <a:buNone/>
              <a:defRPr sz="7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334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0482" y="3475990"/>
            <a:ext cx="4103370" cy="410361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0482" y="443694"/>
            <a:ext cx="4103370" cy="2979420"/>
          </a:xfrm>
        </p:spPr>
        <p:txBody>
          <a:bodyPr/>
          <a:lstStyle>
            <a:lvl1pPr marL="0" indent="0">
              <a:buNone/>
              <a:defRPr sz="2400"/>
            </a:lvl1pPr>
            <a:lvl2pPr marL="337231" indent="0">
              <a:buNone/>
              <a:defRPr sz="2100"/>
            </a:lvl2pPr>
            <a:lvl3pPr marL="674461" indent="0">
              <a:buNone/>
              <a:defRPr sz="1800"/>
            </a:lvl3pPr>
            <a:lvl4pPr marL="1011692" indent="0">
              <a:buNone/>
              <a:defRPr sz="1500"/>
            </a:lvl4pPr>
            <a:lvl5pPr marL="1348923" indent="0">
              <a:buNone/>
              <a:defRPr sz="1500"/>
            </a:lvl5pPr>
            <a:lvl6pPr marL="1686154" indent="0">
              <a:buNone/>
              <a:defRPr sz="1500"/>
            </a:lvl6pPr>
            <a:lvl7pPr marL="2023384" indent="0">
              <a:buNone/>
              <a:defRPr sz="1500"/>
            </a:lvl7pPr>
            <a:lvl8pPr marL="2360615" indent="0">
              <a:buNone/>
              <a:defRPr sz="1500"/>
            </a:lvl8pPr>
            <a:lvl9pPr marL="2697846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0482" y="3886351"/>
            <a:ext cx="4103370" cy="582780"/>
          </a:xfrm>
        </p:spPr>
        <p:txBody>
          <a:bodyPr/>
          <a:lstStyle>
            <a:lvl1pPr marL="0" indent="0">
              <a:buNone/>
              <a:defRPr sz="1000"/>
            </a:lvl1pPr>
            <a:lvl2pPr marL="337231" indent="0">
              <a:buNone/>
              <a:defRPr sz="900"/>
            </a:lvl2pPr>
            <a:lvl3pPr marL="674461" indent="0">
              <a:buNone/>
              <a:defRPr sz="700"/>
            </a:lvl3pPr>
            <a:lvl4pPr marL="1011692" indent="0">
              <a:buNone/>
              <a:defRPr sz="700"/>
            </a:lvl4pPr>
            <a:lvl5pPr marL="1348923" indent="0">
              <a:buNone/>
              <a:defRPr sz="700"/>
            </a:lvl5pPr>
            <a:lvl6pPr marL="1686154" indent="0">
              <a:buNone/>
              <a:defRPr sz="700"/>
            </a:lvl6pPr>
            <a:lvl7pPr marL="2023384" indent="0">
              <a:buNone/>
              <a:defRPr sz="700"/>
            </a:lvl7pPr>
            <a:lvl8pPr marL="2360615" indent="0">
              <a:buNone/>
              <a:defRPr sz="700"/>
            </a:lvl8pPr>
            <a:lvl9pPr marL="2697846" indent="0">
              <a:buNone/>
              <a:defRPr sz="7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953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1948" y="198859"/>
            <a:ext cx="6155055" cy="827617"/>
          </a:xfrm>
          <a:prstGeom prst="rect">
            <a:avLst/>
          </a:prstGeom>
        </p:spPr>
        <p:txBody>
          <a:bodyPr vert="horz" lIns="67446" tIns="33723" rIns="67446" bIns="3372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1948" y="1158665"/>
            <a:ext cx="6155055" cy="3277132"/>
          </a:xfrm>
          <a:prstGeom prst="rect">
            <a:avLst/>
          </a:prstGeom>
        </p:spPr>
        <p:txBody>
          <a:bodyPr vert="horz" lIns="67446" tIns="33723" rIns="67446" bIns="3372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1948" y="4602469"/>
            <a:ext cx="1595755" cy="264378"/>
          </a:xfrm>
          <a:prstGeom prst="rect">
            <a:avLst/>
          </a:prstGeom>
        </p:spPr>
        <p:txBody>
          <a:bodyPr vert="horz" lIns="67446" tIns="33723" rIns="67446" bIns="33723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E125C-0F1C-494F-BC7F-058C983D04F7}" type="datetimeFigureOut">
              <a:rPr lang="en-US" smtClean="0"/>
              <a:t>11/7/2019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36641" y="4602469"/>
            <a:ext cx="2165668" cy="264378"/>
          </a:xfrm>
          <a:prstGeom prst="rect">
            <a:avLst/>
          </a:prstGeom>
        </p:spPr>
        <p:txBody>
          <a:bodyPr vert="horz" lIns="67446" tIns="33723" rIns="67446" bIns="33723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01248" y="4602469"/>
            <a:ext cx="1595755" cy="264378"/>
          </a:xfrm>
          <a:prstGeom prst="rect">
            <a:avLst/>
          </a:prstGeom>
        </p:spPr>
        <p:txBody>
          <a:bodyPr vert="horz" lIns="67446" tIns="33723" rIns="67446" bIns="33723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C4ABE2-E18C-D14E-B74A-1F478ABC2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225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37231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2923" indent="-252923" algn="l" defTabSz="33723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48000" indent="-210769" algn="l" defTabSz="337231" rtl="0" eaLnBrk="1" latinLnBrk="0" hangingPunct="1">
        <a:spcBef>
          <a:spcPct val="20000"/>
        </a:spcBef>
        <a:buFont typeface="Arial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43077" indent="-168615" algn="l" defTabSz="337231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0308" indent="-168615" algn="l" defTabSz="337231" rtl="0" eaLnBrk="1" latinLnBrk="0" hangingPunct="1">
        <a:spcBef>
          <a:spcPct val="20000"/>
        </a:spcBef>
        <a:buFont typeface="Arial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17538" indent="-168615" algn="l" defTabSz="337231" rtl="0" eaLnBrk="1" latinLnBrk="0" hangingPunct="1">
        <a:spcBef>
          <a:spcPct val="20000"/>
        </a:spcBef>
        <a:buFont typeface="Arial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54769" indent="-168615" algn="l" defTabSz="33723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192000" indent="-168615" algn="l" defTabSz="33723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29230" indent="-168615" algn="l" defTabSz="33723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866461" indent="-168615" algn="l" defTabSz="337231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37231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74461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11692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48923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86154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23384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360615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97846" algn="l" defTabSz="337231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5"/>
            <a:ext cx="6831489" cy="4961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466" y="834889"/>
            <a:ext cx="64405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 (name),</a:t>
            </a:r>
          </a:p>
          <a:p>
            <a:endParaRPr lang="en-ZA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</a:t>
            </a:r>
            <a:r>
              <a:rPr lang="en-ZA" sz="12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cordially invited to </a:t>
            </a:r>
            <a:r>
              <a:rPr lang="en-ZA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attend</a:t>
            </a:r>
            <a:endParaRPr lang="en-ZA" sz="12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Date</a:t>
            </a:r>
            <a:r>
              <a:rPr lang="en-ZA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									</a:t>
            </a:r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Time</a:t>
            </a:r>
            <a:r>
              <a:rPr lang="en-ZA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endParaRPr lang="en-ZA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Where:</a:t>
            </a:r>
            <a:endParaRPr lang="en-ZA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2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Dress Code:</a:t>
            </a:r>
          </a:p>
          <a:p>
            <a:endParaRPr lang="en-ZA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RSVP </a:t>
            </a:r>
            <a:r>
              <a:rPr lang="en-ZA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attendance to</a:t>
            </a:r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before</a:t>
            </a:r>
          </a:p>
          <a:p>
            <a:endParaRPr lang="en-ZA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Kind regards,</a:t>
            </a:r>
          </a:p>
          <a:p>
            <a:endParaRPr lang="en-ZA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Name</a:t>
            </a:r>
            <a:endParaRPr lang="en-ZA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46836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5"/>
            <a:ext cx="6831489" cy="49610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5466" y="834889"/>
            <a:ext cx="64405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1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 (name),</a:t>
            </a:r>
          </a:p>
          <a:p>
            <a:endParaRPr lang="en-ZA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 </a:t>
            </a:r>
            <a:r>
              <a:rPr lang="en-ZA" sz="120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are cordially invited to </a:t>
            </a:r>
            <a:r>
              <a:rPr lang="en-ZA" sz="1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attend</a:t>
            </a:r>
            <a:endParaRPr lang="en-ZA" sz="1200" b="1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Date</a:t>
            </a:r>
            <a:r>
              <a:rPr lang="en-ZA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									</a:t>
            </a:r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Time</a:t>
            </a:r>
            <a:r>
              <a:rPr lang="en-ZA" sz="12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endParaRPr lang="en-ZA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Where:</a:t>
            </a:r>
            <a:endParaRPr lang="en-ZA" sz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ZA" sz="1200" dirty="0" smtClean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Dress Code:</a:t>
            </a:r>
          </a:p>
          <a:p>
            <a:endParaRPr lang="en-ZA" sz="12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Please RSVP </a:t>
            </a:r>
            <a:r>
              <a:rPr lang="en-ZA" sz="12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your attendance to</a:t>
            </a:r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         before</a:t>
            </a:r>
          </a:p>
          <a:p>
            <a:endParaRPr lang="en-ZA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Kind regards,</a:t>
            </a:r>
          </a:p>
          <a:p>
            <a:endParaRPr lang="en-ZA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ZA" sz="1200" b="1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		Name</a:t>
            </a:r>
            <a:endParaRPr lang="en-ZA" sz="1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68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1185</TotalTime>
  <Words>24</Words>
  <Application>Microsoft Office PowerPoint</Application>
  <PresentationFormat>Custom</PresentationFormat>
  <Paragraphs>30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Verdana</vt:lpstr>
      <vt:lpstr>Office Theme</vt:lpstr>
      <vt:lpstr>PowerPoint Presentation</vt:lpstr>
      <vt:lpstr>PowerPoint Presentation</vt:lpstr>
    </vt:vector>
  </TitlesOfParts>
  <Company>Magenta Media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mamamia Mandy</dc:creator>
  <cp:lastModifiedBy>Natasha Kayle</cp:lastModifiedBy>
  <cp:revision>13</cp:revision>
  <dcterms:created xsi:type="dcterms:W3CDTF">2014-02-18T13:38:37Z</dcterms:created>
  <dcterms:modified xsi:type="dcterms:W3CDTF">2019-11-07T12:48:37Z</dcterms:modified>
</cp:coreProperties>
</file>